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AF91-1524-45B4-998A-E02AEEC5F435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304E-FA64-4050-9849-F76E21DFD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AF91-1524-45B4-998A-E02AEEC5F435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304E-FA64-4050-9849-F76E21DFD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AF91-1524-45B4-998A-E02AEEC5F435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304E-FA64-4050-9849-F76E21DFD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AF91-1524-45B4-998A-E02AEEC5F435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304E-FA64-4050-9849-F76E21DFD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AF91-1524-45B4-998A-E02AEEC5F435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304E-FA64-4050-9849-F76E21DFD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AF91-1524-45B4-998A-E02AEEC5F435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304E-FA64-4050-9849-F76E21DFD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AF91-1524-45B4-998A-E02AEEC5F435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304E-FA64-4050-9849-F76E21DFD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AF91-1524-45B4-998A-E02AEEC5F435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304E-FA64-4050-9849-F76E21DFD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AF91-1524-45B4-998A-E02AEEC5F435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304E-FA64-4050-9849-F76E21DFD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AF91-1524-45B4-998A-E02AEEC5F435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304E-FA64-4050-9849-F76E21DFD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AF91-1524-45B4-998A-E02AEEC5F435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304E-FA64-4050-9849-F76E21DFD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DAF91-1524-45B4-998A-E02AEEC5F435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3304E-FA64-4050-9849-F76E21DFD2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57400"/>
          </a:xfrm>
        </p:spPr>
        <p:txBody>
          <a:bodyPr>
            <a:normAutofit/>
          </a:bodyPr>
          <a:lstStyle/>
          <a:p>
            <a:r>
              <a:rPr lang="en-US" sz="4400" baseline="0" dirty="0" smtClean="0"/>
              <a:t>HOW DO YOU KNOW THERE IS A GOD?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2057400"/>
          </a:xfrm>
        </p:spPr>
        <p:txBody>
          <a:bodyPr>
            <a:normAutofit/>
          </a:bodyPr>
          <a:lstStyle/>
          <a:p>
            <a:pPr algn="l"/>
            <a:r>
              <a:rPr lang="en-US" sz="4400" baseline="0" dirty="0" smtClean="0"/>
              <a:t>I. THE PSALMIST GIVES. - PSALM 19:1-9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2057400"/>
          </a:xfrm>
        </p:spPr>
        <p:txBody>
          <a:bodyPr>
            <a:normAutofit/>
          </a:bodyPr>
          <a:lstStyle/>
          <a:p>
            <a:pPr algn="l"/>
            <a:r>
              <a:rPr lang="en-US" sz="4400" baseline="0" dirty="0" smtClean="0"/>
              <a:t>II. PAUL GIVES ON MARS HILL. ACTS 17:22-31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2057400"/>
          </a:xfrm>
        </p:spPr>
        <p:txBody>
          <a:bodyPr>
            <a:normAutofit/>
          </a:bodyPr>
          <a:lstStyle/>
          <a:p>
            <a:pPr algn="l"/>
            <a:r>
              <a:rPr lang="en-US" sz="4400" baseline="0" dirty="0" smtClean="0"/>
              <a:t>III. PAUL GIVES IN ROMANS 1:18-32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2057400"/>
          </a:xfrm>
        </p:spPr>
        <p:txBody>
          <a:bodyPr>
            <a:normAutofit/>
          </a:bodyPr>
          <a:lstStyle/>
          <a:p>
            <a:pPr algn="l"/>
            <a:r>
              <a:rPr lang="en-US" sz="4400" baseline="0" dirty="0" smtClean="0"/>
              <a:t>IV. THE HEBREW WRITER GIVES. - HEBREWS 3:3-4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2057400"/>
          </a:xfrm>
        </p:spPr>
        <p:txBody>
          <a:bodyPr/>
          <a:lstStyle/>
          <a:p>
            <a:pPr algn="l"/>
            <a:r>
              <a:rPr lang="en-US" sz="4400" baseline="0" dirty="0" smtClean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baseline="0" dirty="0" smtClean="0"/>
              <a:t>INTRODUCTION</a:t>
            </a:r>
          </a:p>
          <a:p>
            <a:pPr algn="l"/>
            <a:r>
              <a:rPr lang="en-US" sz="4400" baseline="0" dirty="0" smtClean="0"/>
              <a:t>	A. WHY DOES IT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sz="3800" baseline="0" dirty="0" smtClean="0">
                <a:solidFill>
                  <a:schemeClr val="bg1"/>
                </a:solidFill>
              </a:rPr>
              <a:t>	B. HEBREWS 11:1-3, 6  Now faith is the assurance of things hoped for, the conviction of things not seen.  2  For by it the people of old received their commendation.  3  By faith we understand that the universe was created by the word of God, so that what is seen was not made out of things that are visible. 	 6  And without faith it is impossible to please him, for whoever would draw near to God must believe that he exists and that he rewards those who seek him.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9144000" cy="1371600"/>
          </a:xfrm>
        </p:spPr>
        <p:txBody>
          <a:bodyPr>
            <a:normAutofit/>
          </a:bodyPr>
          <a:lstStyle/>
          <a:p>
            <a:pPr algn="l"/>
            <a:endParaRPr lang="en-US" sz="3600" baseline="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aseline="0" dirty="0" smtClean="0">
                <a:solidFill>
                  <a:schemeClr val="bg1"/>
                </a:solidFill>
              </a:rPr>
              <a:t>	C. WHAT CONVINCES YOU THAT GOD IS REAL?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9144000" cy="1371600"/>
          </a:xfrm>
        </p:spPr>
        <p:txBody>
          <a:bodyPr>
            <a:normAutofit/>
          </a:bodyPr>
          <a:lstStyle/>
          <a:p>
            <a:pPr algn="l"/>
            <a:endParaRPr lang="en-US" sz="3600" baseline="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aseline="0" dirty="0" smtClean="0">
                <a:solidFill>
                  <a:schemeClr val="bg1"/>
                </a:solidFill>
              </a:rPr>
              <a:t>	C. WHAT CONVINCES YOU THAT GOD IS REAL?</a:t>
            </a:r>
          </a:p>
          <a:p>
            <a:pPr>
              <a:buNone/>
            </a:pPr>
            <a:r>
              <a:rPr lang="en-US" sz="3600" baseline="0" dirty="0" smtClean="0">
                <a:solidFill>
                  <a:schemeClr val="bg1"/>
                </a:solidFill>
              </a:rPr>
              <a:t>		1. Saying, “The Bible says there is a God” is not enough in our world today.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9144000" cy="1371600"/>
          </a:xfrm>
        </p:spPr>
        <p:txBody>
          <a:bodyPr>
            <a:normAutofit/>
          </a:bodyPr>
          <a:lstStyle/>
          <a:p>
            <a:pPr algn="l"/>
            <a:endParaRPr lang="en-US" sz="3600" baseline="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aseline="0" dirty="0" smtClean="0">
                <a:solidFill>
                  <a:schemeClr val="bg1"/>
                </a:solidFill>
              </a:rPr>
              <a:t>	C. WHAT CONVINCES YOU THAT GOD IS REAL?</a:t>
            </a:r>
          </a:p>
          <a:p>
            <a:pPr>
              <a:buNone/>
            </a:pPr>
            <a:r>
              <a:rPr lang="en-US" sz="3600" baseline="0" dirty="0" smtClean="0">
                <a:solidFill>
                  <a:schemeClr val="bg1"/>
                </a:solidFill>
              </a:rPr>
              <a:t>		1. Saying, “The Bible says there is a God” is not enough in our world today.</a:t>
            </a:r>
          </a:p>
          <a:p>
            <a:pPr>
              <a:buNone/>
            </a:pPr>
            <a:r>
              <a:rPr lang="en-US" sz="3600" baseline="0" dirty="0" smtClean="0">
                <a:solidFill>
                  <a:schemeClr val="bg1"/>
                </a:solidFill>
              </a:rPr>
              <a:t>		2. Saying, “You’ve just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gotta</a:t>
            </a:r>
            <a:r>
              <a:rPr lang="en-US" sz="3600" baseline="0" dirty="0" smtClean="0">
                <a:solidFill>
                  <a:schemeClr val="bg1"/>
                </a:solidFill>
              </a:rPr>
              <a:t> have faith” teaches the wrong meaning of what faith is. - “I don’t know that there is ... If I knew for certain, then there is no need for faith.”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9144000" cy="1371600"/>
          </a:xfrm>
        </p:spPr>
        <p:txBody>
          <a:bodyPr>
            <a:normAutofit/>
          </a:bodyPr>
          <a:lstStyle/>
          <a:p>
            <a:pPr algn="l"/>
            <a:endParaRPr lang="en-US" sz="3600" baseline="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aseline="0" dirty="0" smtClean="0">
                <a:solidFill>
                  <a:schemeClr val="bg1"/>
                </a:solidFill>
              </a:rPr>
              <a:t>	C. WHAT CONVINCES YOU THAT GOD IS REAL?</a:t>
            </a:r>
          </a:p>
          <a:p>
            <a:pPr>
              <a:buNone/>
            </a:pPr>
            <a:r>
              <a:rPr lang="en-US" sz="3600" baseline="0" dirty="0" smtClean="0">
                <a:solidFill>
                  <a:schemeClr val="bg1"/>
                </a:solidFill>
              </a:rPr>
              <a:t>		1. Saying, “The Bible says there is a God” is not enough in our world today.</a:t>
            </a:r>
          </a:p>
          <a:p>
            <a:pPr>
              <a:buNone/>
            </a:pPr>
            <a:r>
              <a:rPr lang="en-US" sz="3600" baseline="0" dirty="0" smtClean="0">
                <a:solidFill>
                  <a:schemeClr val="bg1"/>
                </a:solidFill>
              </a:rPr>
              <a:t>		2. Saying, “You’ve just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gotta</a:t>
            </a:r>
            <a:r>
              <a:rPr lang="en-US" sz="3600" baseline="0" dirty="0" smtClean="0">
                <a:solidFill>
                  <a:schemeClr val="bg1"/>
                </a:solidFill>
              </a:rPr>
              <a:t> have faith” teaches the wrong meaning of what faith is. - “I don’t know that there is ... If I knew for certain, then there is no need for faith.” </a:t>
            </a:r>
          </a:p>
          <a:p>
            <a:pPr>
              <a:buNone/>
            </a:pPr>
            <a:r>
              <a:rPr lang="en-US" sz="3600" baseline="0" dirty="0" smtClean="0">
                <a:solidFill>
                  <a:schemeClr val="bg1"/>
                </a:solidFill>
              </a:rPr>
              <a:t>		3. It’s better than the alternative is not much motivation for many.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9144000" cy="1371600"/>
          </a:xfrm>
        </p:spPr>
        <p:txBody>
          <a:bodyPr>
            <a:normAutofit/>
          </a:bodyPr>
          <a:lstStyle/>
          <a:p>
            <a:pPr algn="l"/>
            <a:endParaRPr lang="en-US" sz="3600" baseline="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aseline="0" dirty="0" smtClean="0">
                <a:solidFill>
                  <a:schemeClr val="bg1"/>
                </a:solidFill>
              </a:rPr>
              <a:t>	C. WHAT CONVINCES YOU THAT GOD IS REAL?</a:t>
            </a:r>
          </a:p>
          <a:p>
            <a:pPr>
              <a:buNone/>
            </a:pPr>
            <a:r>
              <a:rPr lang="en-US" sz="3600" baseline="0" dirty="0" smtClean="0">
                <a:solidFill>
                  <a:schemeClr val="bg1"/>
                </a:solidFill>
              </a:rPr>
              <a:t>		1. Saying, “The Bible says there is a God” is not enough in our world today.</a:t>
            </a:r>
          </a:p>
          <a:p>
            <a:pPr>
              <a:buNone/>
            </a:pPr>
            <a:r>
              <a:rPr lang="en-US" sz="3600" baseline="0" dirty="0" smtClean="0">
                <a:solidFill>
                  <a:schemeClr val="bg1"/>
                </a:solidFill>
              </a:rPr>
              <a:t>		2. Saying, “You’ve just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gotta</a:t>
            </a:r>
            <a:r>
              <a:rPr lang="en-US" sz="3600" baseline="0" dirty="0" smtClean="0">
                <a:solidFill>
                  <a:schemeClr val="bg1"/>
                </a:solidFill>
              </a:rPr>
              <a:t> have faith” teaches the wrong meaning of what faith is. - “I don’t know that there is ... If I knew for certain, then there is no need for faith.” </a:t>
            </a:r>
          </a:p>
          <a:p>
            <a:pPr>
              <a:buNone/>
            </a:pPr>
            <a:r>
              <a:rPr lang="en-US" sz="3600" baseline="0" dirty="0" smtClean="0">
                <a:solidFill>
                  <a:schemeClr val="bg1"/>
                </a:solidFill>
              </a:rPr>
              <a:t>		3. It’s better than the alternative is not much motivation for many.</a:t>
            </a:r>
          </a:p>
          <a:p>
            <a:pPr>
              <a:buNone/>
            </a:pPr>
            <a:r>
              <a:rPr lang="en-US" sz="3600" baseline="0" dirty="0" smtClean="0">
                <a:solidFill>
                  <a:schemeClr val="bg1"/>
                </a:solidFill>
              </a:rPr>
              <a:t>		4. Saying, “It is a gift from God.” Makes one question the goodness of God.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aseline="0" dirty="0" smtClean="0"/>
              <a:t>L.S. - LET’S LOOK AT SOME REASONS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58</Words>
  <Application>Microsoft Office PowerPoint</Application>
  <PresentationFormat>On-screen Show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HOW DO YOU KNOW THERE IS A GOD?</vt:lpstr>
      <vt:lpstr>INTRODUCTION  A. WHY DOES IT MATTER?</vt:lpstr>
      <vt:lpstr> B. HEBREWS 11:1-3, 6  Now faith is the assurance of things hoped for, the conviction of things not seen.  2  For by it the people of old received their commendation.  3  By faith we understand that the universe was created by the word of God, so that what is seen was not made out of things that are visible.   6  And without faith it is impossible to please him, for whoever would draw near to God must believe that he exists and that he rewards those who seek him.</vt:lpstr>
      <vt:lpstr>Slide 4</vt:lpstr>
      <vt:lpstr>Slide 5</vt:lpstr>
      <vt:lpstr>Slide 6</vt:lpstr>
      <vt:lpstr>Slide 7</vt:lpstr>
      <vt:lpstr>Slide 8</vt:lpstr>
      <vt:lpstr>L.S. - LET’S LOOK AT SOME REASONS . . .</vt:lpstr>
      <vt:lpstr>I. THE PSALMIST GIVES. - PSALM 19:1-9 </vt:lpstr>
      <vt:lpstr>II. PAUL GIVES ON MARS HILL. ACTS 17:22-31 </vt:lpstr>
      <vt:lpstr>III. PAUL GIVES IN ROMANS 1:18-32 </vt:lpstr>
      <vt:lpstr>IV. THE HEBREW WRITER GIVES. - HEBREWS 3:3-4 </vt:lpstr>
      <vt:lpstr>CONCLUSION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KNOW THERE IS A GOD?</dc:title>
  <dc:creator>JP</dc:creator>
  <cp:lastModifiedBy>JP</cp:lastModifiedBy>
  <cp:revision>1</cp:revision>
  <dcterms:created xsi:type="dcterms:W3CDTF">2018-02-04T04:21:49Z</dcterms:created>
  <dcterms:modified xsi:type="dcterms:W3CDTF">2018-02-04T05:42:36Z</dcterms:modified>
</cp:coreProperties>
</file>