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0" r:id="rId3"/>
    <p:sldId id="271" r:id="rId4"/>
    <p:sldId id="261" r:id="rId5"/>
    <p:sldId id="258" r:id="rId6"/>
    <p:sldId id="277" r:id="rId7"/>
    <p:sldId id="266" r:id="rId8"/>
    <p:sldId id="257" r:id="rId9"/>
    <p:sldId id="259" r:id="rId10"/>
    <p:sldId id="256" r:id="rId11"/>
    <p:sldId id="262" r:id="rId12"/>
    <p:sldId id="264" r:id="rId13"/>
    <p:sldId id="263" r:id="rId14"/>
    <p:sldId id="260" r:id="rId15"/>
    <p:sldId id="268" r:id="rId16"/>
    <p:sldId id="265" r:id="rId17"/>
    <p:sldId id="267" r:id="rId18"/>
    <p:sldId id="269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3216-7B90-4924-A6DD-54265738536D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998B3-1ADF-42F4-A7BA-8BAE1C1BE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0" r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5000" r="-7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10000" r="-5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r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There is Confusion about Angels and Heavenly Beings.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Angels are Heavenly/Spiritual Beings.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all Heavenly/Spiritual Beings are Angels.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486400"/>
            <a:ext cx="7620000" cy="639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much we don’t know and can’t know because it is not revealed.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Remember Deuteronomy 29:29.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are some things we can know and a few things we must know.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486400"/>
            <a:ext cx="7620000" cy="639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KG ANGEL3" pitchFamily="2" charset="0"/>
              </a:rPr>
              <a:t>THE TRUTH ABOUT ANGE</a:t>
            </a:r>
            <a:r>
              <a:rPr lang="en-US" sz="9600" b="1" dirty="0" smtClean="0">
                <a:latin typeface="KG ANGEL3" pitchFamily="2" charset="0"/>
              </a:rPr>
              <a:t>L</a:t>
            </a:r>
            <a:r>
              <a:rPr lang="en-US" sz="9600" dirty="0" smtClean="0">
                <a:latin typeface="KG ANGEL3" pitchFamily="2" charset="0"/>
              </a:rPr>
              <a:t>S</a:t>
            </a:r>
            <a:endParaRPr lang="en-US" sz="9600" dirty="0">
              <a:latin typeface="KG ANGEL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Heavenly Beings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Godhead - Father, Son, Holy Spirit/Ghost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Seraphim - used 2 times only in Isaiah - Hebrew word is used 7 times total - not called an angel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Cherubim - a form is used about 90 times - never called an angel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486400"/>
            <a:ext cx="7620000" cy="639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4. Four Living Creatures - </a:t>
            </a:r>
            <a:r>
              <a:rPr lang="en-US" dirty="0" err="1" smtClean="0"/>
              <a:t>Eze</a:t>
            </a:r>
            <a:r>
              <a:rPr lang="en-US" dirty="0" smtClean="0"/>
              <a:t> 1:5-23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Four Living Creatures - Rev 4:6-8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Twenty-four Elders - Rev 4:4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7. The angel of the LORD(67)/God(9)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8. Satan and his demons had been Heavenly beings before they fell.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486400"/>
            <a:ext cx="7620000" cy="639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9. Angels - a form of angel is used about 300 times including its use in the phrases “the angel of the LORD/God” - wings are never mentioned. One time an angel is flying. Revelation 14:6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486400"/>
            <a:ext cx="7620000" cy="6397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en-US" sz="8800" dirty="0" smtClean="0"/>
              <a:t>Which of the Following </a:t>
            </a:r>
            <a:r>
              <a:rPr lang="en-US" sz="8800" u="sng" dirty="0" smtClean="0"/>
              <a:t>looks</a:t>
            </a:r>
            <a:r>
              <a:rPr lang="en-US" sz="8800" dirty="0" smtClean="0"/>
              <a:t> like an Angel to You?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1828800" cy="42703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t="-10000" r="15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8000" r="-7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0" t="-1000" r="20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90</Words>
  <Application>Microsoft Office PowerPoint</Application>
  <PresentationFormat>On-screen Show (4:3)</PresentationFormat>
  <Paragraphs>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THE TRUTH ABOUT ANGELS</vt:lpstr>
      <vt:lpstr>Which of the Following looks like an Angel to You?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There is Confusion about Angels and Heavenly Beings.   Angels are Heavenly/Spiritual Beings.  Not all Heavenly/Spiritual Beings are Angels. </vt:lpstr>
      <vt:lpstr>There is much we don’t know and can’t know because it is not revealed.  Remember Deuteronomy 29:29.  There are some things we can know and a few things we must know.</vt:lpstr>
      <vt:lpstr>Heavenly Beings  1. Godhead - Father, Son, Holy Spirit/Ghost  2. Seraphim - used 2 times only in Isaiah - Hebrew word is used 7 times total - not called an angel  3. Cherubim - a form is used about 90 times - never called an angel</vt:lpstr>
      <vt:lpstr>4. Four Living Creatures - Eze 1:5-23   5. Four Living Creatures - Rev 4:6-8   6. Twenty-four Elders - Rev 4:4    7. The angel of the LORD(67)/God(9)  8. Satan and his demons had been Heavenly beings before they fell.</vt:lpstr>
      <vt:lpstr>9. Angels - a form of angel is used about 300 times including its use in the phrases “the angel of the LORD/God” - wings are never mentioned. One time an angel is flying. Revelation 14:6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</dc:creator>
  <cp:lastModifiedBy>JP</cp:lastModifiedBy>
  <cp:revision>2</cp:revision>
  <dcterms:created xsi:type="dcterms:W3CDTF">2018-01-03T21:30:27Z</dcterms:created>
  <dcterms:modified xsi:type="dcterms:W3CDTF">2018-01-03T23:44:12Z</dcterms:modified>
</cp:coreProperties>
</file>