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7" r:id="rId3"/>
    <p:sldId id="258" r:id="rId4"/>
    <p:sldId id="256" r:id="rId5"/>
    <p:sldId id="261" r:id="rId6"/>
    <p:sldId id="264" r:id="rId7"/>
    <p:sldId id="265" r:id="rId8"/>
    <p:sldId id="262" r:id="rId9"/>
    <p:sldId id="263" r:id="rId10"/>
    <p:sldId id="268" r:id="rId11"/>
    <p:sldId id="266" r:id="rId12"/>
    <p:sldId id="269" r:id="rId13"/>
    <p:sldId id="267" r:id="rId14"/>
    <p:sldId id="270" r:id="rId15"/>
    <p:sldId id="257" r:id="rId16"/>
    <p:sldId id="259" r:id="rId17"/>
    <p:sldId id="260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B41E-94CD-4B01-B950-5F953FB7D16E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1831-C2ED-48CF-96DC-920A31ADA4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1. It is a Biblical subject. – 2 Tim. 3:16</a:t>
            </a:r>
            <a:br>
              <a:rPr lang="en-US" sz="3600" dirty="0" smtClean="0"/>
            </a:br>
            <a:r>
              <a:rPr lang="en-US" sz="3600" dirty="0" smtClean="0"/>
              <a:t>2. Angels are mentioned so much it is hard to ignore.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3. Angels are interested in us. – Luke 15:7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3. Angels are interested in us. – Luke 15:7</a:t>
            </a:r>
            <a:br>
              <a:rPr lang="en-US" sz="3600" dirty="0" smtClean="0"/>
            </a:br>
            <a:r>
              <a:rPr lang="en-US" sz="3600" dirty="0" smtClean="0"/>
              <a:t>4. We will be like them. – Luke 20:36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5. Angels minister to us. – Hebrews 1:14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5. Angels minister to us. – Hebrews 1:14</a:t>
            </a:r>
            <a:br>
              <a:rPr lang="en-US" sz="3600" dirty="0" smtClean="0"/>
            </a:br>
            <a:r>
              <a:rPr lang="en-US" sz="3600" dirty="0" smtClean="0"/>
              <a:t>6. They are our ride home. – Luke 16:22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/>
              <a:t>Historical Views on Angels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1. First Century - Pharisees and Sadducees – Acts 23:8-9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2. Second Century - Justin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3. Fourth-Fifth Century - Augustine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4. The Middle Ages – Thomas Aquinas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r>
              <a:rPr lang="en-US" sz="9600" dirty="0" smtClean="0"/>
              <a:t>Once</a:t>
            </a:r>
            <a:br>
              <a:rPr lang="en-US" sz="9600" dirty="0" smtClean="0"/>
            </a:br>
            <a:r>
              <a:rPr lang="en-US" sz="11200" dirty="0" smtClean="0"/>
              <a:t>Upon a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12400" dirty="0" smtClean="0"/>
              <a:t>a Time</a:t>
            </a:r>
            <a:endParaRPr lang="en-US" sz="1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990600" cy="2620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The Reformation Period – John Calvin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The Modern Period – Multiple Writers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Restoration Movement Writers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Let’s Review Briefly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362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There is much we don’t and can’t know because it is not revealed.</a:t>
            </a:r>
            <a:r>
              <a:rPr lang="en-US" sz="3800" dirty="0"/>
              <a:t> </a:t>
            </a:r>
            <a:r>
              <a:rPr lang="en-US" sz="3800" dirty="0" smtClean="0"/>
              <a:t>– </a:t>
            </a:r>
            <a:r>
              <a:rPr lang="en-US" sz="3800" dirty="0" smtClean="0"/>
              <a:t>Deut. 29:29.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362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Heavenly / Spiritual Beings</a:t>
            </a:r>
            <a:br>
              <a:rPr lang="en-US" sz="3800" dirty="0" smtClean="0"/>
            </a:br>
            <a:r>
              <a:rPr lang="en-US" sz="3800" dirty="0" smtClean="0"/>
              <a:t>1. Godhead</a:t>
            </a:r>
            <a:br>
              <a:rPr lang="en-US" sz="3800" dirty="0" smtClean="0"/>
            </a:br>
            <a:r>
              <a:rPr lang="en-US" sz="3800" dirty="0" smtClean="0"/>
              <a:t>2. Seraphim</a:t>
            </a:r>
            <a:br>
              <a:rPr lang="en-US" sz="3800" dirty="0" smtClean="0"/>
            </a:br>
            <a:r>
              <a:rPr lang="en-US" sz="3800" dirty="0" smtClean="0"/>
              <a:t>3. Cherubim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6934200" cy="2362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Heavenly / Spiritual Beings</a:t>
            </a:r>
            <a:br>
              <a:rPr lang="en-US" sz="3600" dirty="0" smtClean="0"/>
            </a:br>
            <a:r>
              <a:rPr lang="en-US" sz="3600" dirty="0" smtClean="0"/>
              <a:t>4. Four Living Creatures - </a:t>
            </a:r>
            <a:r>
              <a:rPr lang="en-US" sz="3600" dirty="0" err="1" smtClean="0"/>
              <a:t>Eze</a:t>
            </a:r>
            <a:r>
              <a:rPr lang="en-US" sz="3600" dirty="0" smtClean="0"/>
              <a:t> 1:5-23 </a:t>
            </a:r>
            <a:br>
              <a:rPr lang="en-US" sz="3600" dirty="0" smtClean="0"/>
            </a:br>
            <a:r>
              <a:rPr lang="en-US" sz="3600" dirty="0" smtClean="0"/>
              <a:t>5. Four Living Creatures - Rev 4:6-8 </a:t>
            </a:r>
            <a:br>
              <a:rPr lang="en-US" sz="3600" dirty="0" smtClean="0"/>
            </a:br>
            <a:r>
              <a:rPr lang="en-US" sz="3600" dirty="0" smtClean="0"/>
              <a:t>6. Twenty-four Elders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6934200" cy="2362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Heavenly / Spiritual Beings</a:t>
            </a:r>
            <a:br>
              <a:rPr lang="en-US" sz="3600" dirty="0" smtClean="0"/>
            </a:br>
            <a:r>
              <a:rPr lang="en-US" sz="3600" dirty="0" smtClean="0"/>
              <a:t>7. The angel of the LORD/God</a:t>
            </a:r>
            <a:br>
              <a:rPr lang="en-US" sz="3600" dirty="0" smtClean="0"/>
            </a:br>
            <a:r>
              <a:rPr lang="en-US" sz="3600" dirty="0" smtClean="0"/>
              <a:t>8. Satan &amp; demons/ fallen angels </a:t>
            </a:r>
            <a:br>
              <a:rPr lang="en-US" sz="3600" dirty="0" smtClean="0"/>
            </a:br>
            <a:r>
              <a:rPr lang="en-US" sz="3600" dirty="0" smtClean="0"/>
              <a:t> 9. Angels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/>
              <a:t>Why Study Angels?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0"/>
            <a:ext cx="5943600" cy="2133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1. It is a Biblical subject. – 2 Tim. 3:16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157</Words>
  <Application>Microsoft Office PowerPoint</Application>
  <PresentationFormat>On-screen Show (4:3)</PresentationFormat>
  <Paragraphs>21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Once Upon a a Time</vt:lpstr>
      <vt:lpstr>Let’s Review Briefly</vt:lpstr>
      <vt:lpstr>There is much we don’t and can’t know because it is not revealed. – Deut. 29:29.</vt:lpstr>
      <vt:lpstr>Heavenly / Spiritual Beings 1. Godhead 2. Seraphim 3. Cherubim</vt:lpstr>
      <vt:lpstr>Heavenly / Spiritual Beings 4. Four Living Creatures - Eze 1:5-23  5. Four Living Creatures - Rev 4:6-8  6. Twenty-four Elders</vt:lpstr>
      <vt:lpstr>Heavenly / Spiritual Beings 7. The angel of the LORD/God 8. Satan &amp; demons/ fallen angels   9. Angels </vt:lpstr>
      <vt:lpstr>Why Study Angels?</vt:lpstr>
      <vt:lpstr>1. It is a Biblical subject. – 2 Tim. 3:16  </vt:lpstr>
      <vt:lpstr>1. It is a Biblical subject. – 2 Tim. 3:16 2. Angels are mentioned so much it is hard to ignore.</vt:lpstr>
      <vt:lpstr>3. Angels are interested in us. – Luke 15:7  </vt:lpstr>
      <vt:lpstr>3. Angels are interested in us. – Luke 15:7 4. We will be like them. – Luke 20:36</vt:lpstr>
      <vt:lpstr>5. Angels minister to us. – Hebrews 1:14  </vt:lpstr>
      <vt:lpstr>5. Angels minister to us. – Hebrews 1:14 6. They are our ride home. – Luke 16:22</vt:lpstr>
      <vt:lpstr>Historical Views on Angels</vt:lpstr>
      <vt:lpstr>1. First Century - Pharisees and Sadducees – Acts 23:8-9</vt:lpstr>
      <vt:lpstr>2. Second Century - Justin</vt:lpstr>
      <vt:lpstr>3. Fourth-Fifth Century - Augustine</vt:lpstr>
      <vt:lpstr>4. The Middle Ages – Thomas Aquinas</vt:lpstr>
      <vt:lpstr>The Reformation Period – John Calvin</vt:lpstr>
      <vt:lpstr>The Modern Period – Multiple Writers</vt:lpstr>
      <vt:lpstr>Restoration Movement Writers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</dc:creator>
  <cp:lastModifiedBy>JP</cp:lastModifiedBy>
  <cp:revision>1</cp:revision>
  <dcterms:created xsi:type="dcterms:W3CDTF">2018-01-10T18:04:21Z</dcterms:created>
  <dcterms:modified xsi:type="dcterms:W3CDTF">2018-01-10T23:23:40Z</dcterms:modified>
</cp:coreProperties>
</file>