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20000" r="-3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EC7A-46EE-4EA2-B045-24B30E76A04F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6508-8D96-422A-B6F4-7AAA94828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aseline="0" dirty="0" smtClean="0">
                <a:latin typeface="Castellar" pitchFamily="18" charset="0"/>
              </a:rPr>
              <a:t>STATUES OF CHERUBIM IN TEMPLE 1 KINGS 6:23-28; 2 CHRONICLES 3:7, 10-13; 1 KINGS 8:6-7; 2 CHRONICLES 5:7-8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baseline="0" dirty="0" smtClean="0">
                <a:latin typeface="Castellar" pitchFamily="18" charset="0"/>
              </a:rPr>
              <a:t>CARVED IN TEMPLE WALLS - 1 KINGS 6:29-35; 7:29,36; EZEKIEL 41:18,20,25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baseline="0" dirty="0" smtClean="0">
                <a:latin typeface="Castellar" pitchFamily="18" charset="0"/>
              </a:rPr>
              <a:t>GOLDEN CHARIOT OF CHERUBIM - 1 CHRONICLES 28:18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aseline="0" dirty="0" smtClean="0">
                <a:latin typeface="Castellar" pitchFamily="18" charset="0"/>
              </a:rPr>
              <a:t>CURTAIN IN THE TEMPLE - 2 CHRONICLES 3:14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aseline="0" dirty="0" smtClean="0">
                <a:latin typeface="Castellar" pitchFamily="18" charset="0"/>
              </a:rPr>
              <a:t>CHERUBIM IN HEAVEN - EZEKIEL 9:3; 10:1-4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aseline="0" dirty="0" smtClean="0">
                <a:latin typeface="Castellar" pitchFamily="18" charset="0"/>
              </a:rPr>
              <a:t>A HUMAN CALLED A CHERUB? - EZEKIEL 28:12-19 </a:t>
            </a:r>
            <a:endParaRPr lang="en-US" sz="4000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600"/>
          </a:xfrm>
        </p:spPr>
        <p:txBody>
          <a:bodyPr>
            <a:noAutofit/>
          </a:bodyPr>
          <a:lstStyle/>
          <a:p>
            <a:r>
              <a:rPr lang="en-US" sz="9600" baseline="0" dirty="0" smtClean="0">
                <a:latin typeface="AR DARLING" pitchFamily="2" charset="0"/>
              </a:rPr>
              <a:t>CHERUBIM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Hebrew </a:t>
            </a:r>
            <a:r>
              <a:rPr lang="en-US" sz="3200" dirty="0" smtClean="0"/>
              <a:t>word’s meaning is unclear. </a:t>
            </a:r>
            <a:r>
              <a:rPr lang="en-US" sz="3200" dirty="0" err="1" smtClean="0"/>
              <a:t>Kerubh</a:t>
            </a:r>
            <a:r>
              <a:rPr lang="en-US" sz="3200" dirty="0" smtClean="0"/>
              <a:t> could mean “fullness of knowledge”, “one who intercedes”, or “one who blesses” or something else completely different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aseline="0" dirty="0" smtClean="0">
                <a:latin typeface="Castellar" pitchFamily="18" charset="0"/>
              </a:rPr>
              <a:t>CHERUBIM DESCRIBED - EZEKIEL 1:5-24; 10:5-20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aseline="0" dirty="0" smtClean="0">
                <a:latin typeface="Castellar" pitchFamily="18" charset="0"/>
              </a:rPr>
              <a:t>GUARDING GARDEN - GENESIS 3:24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baseline="0" dirty="0" smtClean="0">
                <a:latin typeface="Castellar" pitchFamily="18" charset="0"/>
              </a:rPr>
              <a:t>CARVED ON ARK OF COVENANT - EXODUS 25:18-22; 37:7-9; NUMBER 7:89; HEBREWS 9:5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baseline="0" dirty="0" smtClean="0">
                <a:latin typeface="Castellar" pitchFamily="18" charset="0"/>
              </a:rPr>
              <a:t>CHERUBIM WOVEN IN TABERNACLE CURTAINS - EXODUS 26:1, 31; 36:8, 35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aseline="0" dirty="0" smtClean="0">
                <a:latin typeface="Castellar" pitchFamily="18" charset="0"/>
              </a:rPr>
              <a:t>GOD SITS ENTHRONED ABOVE CHERUBIM - 1 SAMUEL 4:4; 2 SAMUEL 6:2; 2 KINGS 19:15; 1 CHRONICLES 13:6; PSALM 80:1; 99:1; ISAIAH 37:16; EZEKIEL 1:26-28; 10:18; 11:22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000" baseline="0" dirty="0" smtClean="0">
                <a:latin typeface="Castellar" pitchFamily="18" charset="0"/>
              </a:rPr>
              <a:t>GOD RIDES A CHERUB - 2 SAMUEL 22:11; PSALM 18:10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188</Words>
  <Application>Microsoft Office PowerPoint</Application>
  <PresentationFormat>On-screen Show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CHERUBIM</vt:lpstr>
      <vt:lpstr>Hebrew word’s meaning is unclear. Kerubh could mean “fullness of knowledge”, “one who intercedes”, or “one who blesses” or something else completely different </vt:lpstr>
      <vt:lpstr>CHERUBIM DESCRIBED - EZEKIEL 1:5-24; 10:5-20 </vt:lpstr>
      <vt:lpstr>GUARDING GARDEN - GENESIS 3:24 </vt:lpstr>
      <vt:lpstr>CARVED ON ARK OF COVENANT - EXODUS 25:18-22; 37:7-9; NUMBER 7:89; HEBREWS 9:5 </vt:lpstr>
      <vt:lpstr>CHERUBIM WOVEN IN TABERNACLE CURTAINS - EXODUS 26:1, 31; 36:8, 35 </vt:lpstr>
      <vt:lpstr>GOD SITS ENTHRONED ABOVE CHERUBIM - 1 SAMUEL 4:4; 2 SAMUEL 6:2; 2 KINGS 19:15; 1 CHRONICLES 13:6; PSALM 80:1; 99:1; ISAIAH 37:16; EZEKIEL 1:26-28; 10:18; 11:22 </vt:lpstr>
      <vt:lpstr>GOD RIDES A CHERUB - 2 SAMUEL 22:11; PSALM 18:10 </vt:lpstr>
      <vt:lpstr>STATUES OF CHERUBIM IN TEMPLE 1 KINGS 6:23-28; 2 CHRONICLES 3:7, 10-13; 1 KINGS 8:6-7; 2 CHRONICLES 5:7-8 </vt:lpstr>
      <vt:lpstr>CARVED IN TEMPLE WALLS - 1 KINGS 6:29-35; 7:29,36; EZEKIEL 41:18,20,25 </vt:lpstr>
      <vt:lpstr>GOLDEN CHARIOT OF CHERUBIM - 1 CHRONICLES 28:18 </vt:lpstr>
      <vt:lpstr>CURTAIN IN THE TEMPLE - 2 CHRONICLES 3:14 </vt:lpstr>
      <vt:lpstr>CHERUBIM IN HEAVEN - EZEKIEL 9:3; 10:1-4</vt:lpstr>
      <vt:lpstr>A HUMAN CALLED A CHERUB? - EZEKIEL 28:12-19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</dc:creator>
  <cp:lastModifiedBy>JP</cp:lastModifiedBy>
  <cp:revision>3</cp:revision>
  <dcterms:created xsi:type="dcterms:W3CDTF">2018-01-24T20:22:31Z</dcterms:created>
  <dcterms:modified xsi:type="dcterms:W3CDTF">2018-01-24T22:53:59Z</dcterms:modified>
</cp:coreProperties>
</file>