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60" r:id="rId5"/>
    <p:sldId id="264" r:id="rId6"/>
    <p:sldId id="258" r:id="rId7"/>
    <p:sldId id="266" r:id="rId8"/>
    <p:sldId id="259" r:id="rId9"/>
    <p:sldId id="265" r:id="rId10"/>
    <p:sldId id="261" r:id="rId11"/>
    <p:sldId id="267" r:id="rId12"/>
    <p:sldId id="270" r:id="rId13"/>
    <p:sldId id="262" r:id="rId14"/>
    <p:sldId id="268" r:id="rId15"/>
    <p:sldId id="271" r:id="rId16"/>
    <p:sldId id="263" r:id="rId17"/>
    <p:sldId id="269"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4" autoAdjust="0"/>
    <p:restoredTop sz="94640" autoAdjust="0"/>
  </p:normalViewPr>
  <p:slideViewPr>
    <p:cSldViewPr>
      <p:cViewPr varScale="1">
        <p:scale>
          <a:sx n="74" d="100"/>
          <a:sy n="74" d="100"/>
        </p:scale>
        <p:origin x="-708" y="-96"/>
      </p:cViewPr>
      <p:guideLst>
        <p:guide orient="horz" pos="2160"/>
        <p:guide pos="2880"/>
      </p:guideLst>
    </p:cSldViewPr>
  </p:slideViewPr>
  <p:outlineViewPr>
    <p:cViewPr>
      <p:scale>
        <a:sx n="33" d="100"/>
        <a:sy n="33" d="100"/>
      </p:scale>
      <p:origin x="0" y="23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93C5A9-7B24-4CB5-8742-01A54616BEE9}"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3C5A9-7B24-4CB5-8742-01A54616BEE9}"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3C5A9-7B24-4CB5-8742-01A54616BEE9}"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3C5A9-7B24-4CB5-8742-01A54616BEE9}"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3C5A9-7B24-4CB5-8742-01A54616BEE9}"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93C5A9-7B24-4CB5-8742-01A54616BEE9}"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93C5A9-7B24-4CB5-8742-01A54616BEE9}" type="datetimeFigureOut">
              <a:rPr lang="en-US" smtClean="0"/>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93C5A9-7B24-4CB5-8742-01A54616BEE9}" type="datetimeFigureOut">
              <a:rPr lang="en-US" smtClean="0"/>
              <a:t>1/31/2018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3C5A9-7B24-4CB5-8742-01A54616BEE9}" type="datetimeFigureOut">
              <a:rPr lang="en-US" smtClean="0"/>
              <a:t>1/31/2018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3C5A9-7B24-4CB5-8742-01A54616BEE9}"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3C5A9-7B24-4CB5-8742-01A54616BEE9}"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785C4-5C16-437C-BECA-B1A68E739A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93C5A9-7B24-4CB5-8742-01A54616BEE9}" type="datetimeFigureOut">
              <a:rPr lang="en-US" smtClean="0"/>
              <a:t>1/31/2018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785C4-5C16-437C-BECA-B1A68E739A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5400" dirty="0" smtClean="0"/>
              <a:t>Why Were Angels Created?</a:t>
            </a:r>
            <a:endParaRPr lang="en-US" sz="54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sz="3600" baseline="0" dirty="0" smtClean="0"/>
              <a:t>To Serve and Obey God - </a:t>
            </a:r>
            <a:r>
              <a:rPr lang="en-US" sz="3600" baseline="0" dirty="0" err="1" smtClean="0"/>
              <a:t>Psa</a:t>
            </a:r>
            <a:r>
              <a:rPr lang="en-US" sz="3600" baseline="0" dirty="0" smtClean="0"/>
              <a:t> 103:20  Bless the LORD, O you his angels, you mighty ones who do his word, obeying the voice of his word!</a:t>
            </a:r>
          </a:p>
          <a:p>
            <a:r>
              <a:rPr lang="en-US" sz="3600" baseline="0" dirty="0" smtClean="0"/>
              <a:t>To Worship Jesus and the Rest of the Godhead - Heb 1:6  And again, when he brings the firstborn into the world, he </a:t>
            </a:r>
            <a:r>
              <a:rPr lang="en-US" sz="3600" baseline="0" dirty="0" err="1" smtClean="0"/>
              <a:t>says,“Let</a:t>
            </a:r>
            <a:r>
              <a:rPr lang="en-US" sz="3600" baseline="0" dirty="0" smtClean="0"/>
              <a:t> all God's angels worship him.”</a:t>
            </a:r>
          </a:p>
          <a:p>
            <a:r>
              <a:rPr lang="en-US" sz="3600" baseline="0" dirty="0" smtClean="0"/>
              <a:t>To Protect His People - </a:t>
            </a:r>
            <a:r>
              <a:rPr lang="en-US" sz="3600" baseline="0" dirty="0" err="1" smtClean="0"/>
              <a:t>Exo</a:t>
            </a:r>
            <a:r>
              <a:rPr lang="en-US" sz="3600" baseline="0" dirty="0" smtClean="0"/>
              <a:t> 23:20  “Behold, I send an angel before you to guard you on the way and to bring you to the place that I have prepared.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sz="3600" baseline="0" dirty="0" smtClean="0"/>
              <a:t>To Serve His People - Heb 1:13-14  But to which of the angels said he at any time, Sit on my right hand, until I make </a:t>
            </a:r>
            <a:r>
              <a:rPr lang="en-US" sz="3600" baseline="0" dirty="0" err="1" smtClean="0"/>
              <a:t>thine</a:t>
            </a:r>
            <a:r>
              <a:rPr lang="en-US" sz="3600" baseline="0" dirty="0" smtClean="0"/>
              <a:t> enemies thy footstool?  14  Are they not all ministering spirits, sent forth to minister for them who shall be heirs of salvation?</a:t>
            </a:r>
          </a:p>
          <a:p>
            <a:r>
              <a:rPr lang="en-US" sz="3600" baseline="0" dirty="0" smtClean="0"/>
              <a:t>To Bring Messages to His People - </a:t>
            </a:r>
            <a:r>
              <a:rPr lang="en-US" sz="3600" baseline="0" dirty="0" err="1" smtClean="0"/>
              <a:t>Zec</a:t>
            </a:r>
            <a:r>
              <a:rPr lang="en-US" sz="3600" baseline="0" dirty="0" smtClean="0"/>
              <a:t> 1:9  Then I said, ‘What are these, my lord?' The angel who talked with me said to me, ‘I will show you what they are.'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5400" dirty="0" smtClean="0"/>
              <a:t>How Are Angels Like Us?</a:t>
            </a:r>
            <a:endParaRPr lang="en-US" sz="54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3600" baseline="0" dirty="0" smtClean="0"/>
              <a:t>Created by God - Col. 1:16-17</a:t>
            </a:r>
          </a:p>
          <a:p>
            <a:r>
              <a:rPr lang="en-US" sz="3600" baseline="0" dirty="0" smtClean="0"/>
              <a:t>Created to Serve and Obey God - Ps. 103:20 and Eccl. 12:13</a:t>
            </a:r>
          </a:p>
          <a:p>
            <a:r>
              <a:rPr lang="en-US" sz="3600" baseline="0" dirty="0" smtClean="0"/>
              <a:t>Have Free Will - Jud 1:6  And the angels who did not stay within their own position of authority, but left their proper dwelling, he has kept in eternal chains under gloomy darkness until the judgment of the great day—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baseline="0" dirty="0" smtClean="0"/>
              <a:t>They are Part of God’s Family and Called Sons of God - Job 1:6  Now there was a day when the sons of God came to present themselves before the LORD, and Satan also came among them.</a:t>
            </a:r>
          </a:p>
          <a:p>
            <a:r>
              <a:rPr lang="en-US" baseline="0" dirty="0" smtClean="0"/>
              <a:t>Eph 3:15  Of whom the whole family in heaven and earth is named,</a:t>
            </a:r>
          </a:p>
          <a:p>
            <a:r>
              <a:rPr lang="en-US" baseline="0" dirty="0" smtClean="0"/>
              <a:t>Imperfect Knowledge - Mar 13:32  “But concerning that day or that hour, no one knows, not even the angels in heaven, nor the Son, but only the Father.</a:t>
            </a:r>
          </a:p>
          <a:p>
            <a:r>
              <a:rPr lang="en-US" baseline="0" dirty="0" smtClean="0"/>
              <a:t>Possibly They Eat - </a:t>
            </a:r>
            <a:r>
              <a:rPr lang="en-US" baseline="0" dirty="0" err="1" smtClean="0"/>
              <a:t>Psa</a:t>
            </a:r>
            <a:r>
              <a:rPr lang="en-US" baseline="0" dirty="0" smtClean="0"/>
              <a:t> 78:25  Man ate of the bread of the angels; he sent them food in abundance.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4800" dirty="0" smtClean="0"/>
              <a:t>How Are Angels Different From Us?</a:t>
            </a:r>
            <a:endParaRPr lang="en-US" sz="48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baseline="0" dirty="0" smtClean="0"/>
              <a:t>Invisible to an Unaided Human Eye - Numbers 22:22ff</a:t>
            </a:r>
          </a:p>
          <a:p>
            <a:r>
              <a:rPr lang="en-US" baseline="0" dirty="0" smtClean="0"/>
              <a:t>They Are Spiritual Beings - </a:t>
            </a:r>
            <a:r>
              <a:rPr lang="en-US" baseline="0" dirty="0" err="1" smtClean="0"/>
              <a:t>Psa</a:t>
            </a:r>
            <a:r>
              <a:rPr lang="en-US" baseline="0" dirty="0" smtClean="0"/>
              <a:t> 104:4  Who </a:t>
            </a:r>
            <a:r>
              <a:rPr lang="en-US" baseline="0" dirty="0" err="1" smtClean="0"/>
              <a:t>maketh</a:t>
            </a:r>
            <a:r>
              <a:rPr lang="en-US" baseline="0" dirty="0" smtClean="0"/>
              <a:t> his angels spirits; his ministers a flaming fire:</a:t>
            </a:r>
          </a:p>
          <a:p>
            <a:r>
              <a:rPr lang="en-US" baseline="0" dirty="0" smtClean="0"/>
              <a:t>They Can Change Their Appearance - Act 7:35  “This Moses, whom they rejected, saying, ‘Who made you a ruler and a judge?’—this man God sent as both ruler and redeemer by the hand of the angel who appeared to him in the bush.</a:t>
            </a:r>
          </a:p>
          <a:p>
            <a:r>
              <a:rPr lang="en-US" baseline="0" dirty="0" smtClean="0"/>
              <a:t>They Are Stronger - 2Pe 2:11  whereas angels, though greater in might and power, do not pronounce a blasphemous judgment against them before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baseline="0" dirty="0" smtClean="0"/>
              <a:t>They Can’t Die - </a:t>
            </a:r>
            <a:r>
              <a:rPr lang="en-US" baseline="0" dirty="0" err="1" smtClean="0"/>
              <a:t>Luk</a:t>
            </a:r>
            <a:r>
              <a:rPr lang="en-US" baseline="0" dirty="0" smtClean="0"/>
              <a:t> 20:35-36  but those who are considered worthy to attain to that age and to the resurrection from the dead neither marry nor are given in marriage,  36  for they cannot die anymore, because they are equal to angels and are sons of God, being sons of the resurrection.</a:t>
            </a:r>
          </a:p>
          <a:p>
            <a:r>
              <a:rPr lang="en-US" baseline="0" dirty="0" smtClean="0"/>
              <a:t>They Can’t Be Redeemed - Jud 1:6  And the angels who did not stay within their own position of authority, but left their proper dwelling, he has kept in eternal chains under gloomy darkness until the judgment of the great day—</a:t>
            </a:r>
          </a:p>
          <a:p>
            <a:r>
              <a:rPr lang="en-US" baseline="0" dirty="0" smtClean="0"/>
              <a:t>They Have Been in Heaven with God Since Their Creation.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baseline="0" dirty="0" smtClean="0"/>
              <a:t>They Can Fly - Rev 14:6  Then I saw another angel flying directly overhead, with an eternal gospel to proclaim to those who dwell on earth, to every nation and tribe and language and people.</a:t>
            </a:r>
          </a:p>
          <a:p>
            <a:r>
              <a:rPr lang="en-US" baseline="0" dirty="0" smtClean="0"/>
              <a:t>They Don’t Marry - Mat 22:30  For in the resurrection they neither marry nor are given in marriage, but are like angels in Heaven.</a:t>
            </a:r>
          </a:p>
          <a:p>
            <a:r>
              <a:rPr lang="en-US" baseline="0" dirty="0" smtClean="0"/>
              <a:t>No Record of Baby Angels - Gen 6:2  the sons of God saw that the daughters of man were attractive. And they took as their wives any they chose.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667000"/>
          </a:xfrm>
          <a:solidFill>
            <a:schemeClr val="bg1"/>
          </a:solidFill>
        </p:spPr>
        <p:txBody>
          <a:bodyPr>
            <a:noAutofit/>
          </a:bodyPr>
          <a:lstStyle/>
          <a:p>
            <a:r>
              <a:rPr lang="en-US" sz="9600" dirty="0" smtClean="0">
                <a:latin typeface="Halo" pitchFamily="2" charset="0"/>
              </a:rPr>
              <a:t>The Origin and Nature of Angels</a:t>
            </a:r>
            <a:endParaRPr lang="en-US" sz="9600" dirty="0">
              <a:latin typeface="Halo" pitchFamily="2" charset="0"/>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baseline="0" dirty="0" smtClean="0"/>
              <a:t>No Record of Emotions other than Maybe Joy - Laughing, Crying, Getting Angry, etc. - </a:t>
            </a:r>
            <a:r>
              <a:rPr lang="en-US" baseline="0" dirty="0" err="1" smtClean="0"/>
              <a:t>Luk</a:t>
            </a:r>
            <a:r>
              <a:rPr lang="en-US" baseline="0" dirty="0" smtClean="0"/>
              <a:t> 15:10  Just so, I tell you, there is joy before the angels of God over one sinner who repents.”</a:t>
            </a:r>
          </a:p>
          <a:p>
            <a:r>
              <a:rPr lang="en-US" baseline="0" dirty="0" smtClean="0"/>
              <a:t>Job 38:7  when the morning stars sang together and all the sons of God shouted for joy?	</a:t>
            </a:r>
          </a:p>
          <a:p>
            <a:r>
              <a:rPr lang="en-US" baseline="0" dirty="0" smtClean="0"/>
              <a:t>No Record of Being Able to Love</a:t>
            </a:r>
          </a:p>
          <a:p>
            <a:r>
              <a:rPr lang="en-US" baseline="0" dirty="0" smtClean="0"/>
              <a:t>No Record of Singing - Job 38:7  when the morning stars sang together and all the sons of God shouted for joy?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What Do These Songs Have to Do With a Possible Mistaken Belief about Angels?</a:t>
            </a:r>
            <a:endParaRPr lang="en-US" dirty="0"/>
          </a:p>
        </p:txBody>
      </p:sp>
      <p:sp>
        <p:nvSpPr>
          <p:cNvPr id="3" name="Content Placeholder 2"/>
          <p:cNvSpPr>
            <a:spLocks noGrp="1"/>
          </p:cNvSpPr>
          <p:nvPr>
            <p:ph idx="1"/>
          </p:nvPr>
        </p:nvSpPr>
        <p:spPr/>
        <p:txBody>
          <a:bodyPr/>
          <a:lstStyle/>
          <a:p>
            <a:r>
              <a:rPr lang="en-US" baseline="0" dirty="0" smtClean="0"/>
              <a:t>Angels we have heard on High</a:t>
            </a:r>
          </a:p>
          <a:p>
            <a:r>
              <a:rPr lang="en-US" baseline="0" dirty="0" smtClean="0"/>
              <a:t>The First Noel</a:t>
            </a:r>
          </a:p>
          <a:p>
            <a:r>
              <a:rPr lang="en-US" baseline="0" dirty="0" smtClean="0"/>
              <a:t>Tell Me the story of Jesus</a:t>
            </a:r>
          </a:p>
          <a:p>
            <a:r>
              <a:rPr lang="en-US" baseline="0" dirty="0" smtClean="0"/>
              <a:t>Joyful, Joyful We adore thee</a:t>
            </a:r>
          </a:p>
          <a:p>
            <a:r>
              <a:rPr lang="en-US" baseline="0" dirty="0" smtClean="0"/>
              <a:t>It Came Upon a Midnight Clear</a:t>
            </a:r>
          </a:p>
          <a:p>
            <a:r>
              <a:rPr lang="en-US" baseline="0" dirty="0" smtClean="0"/>
              <a:t>Angels are singing Redemption’s Sweet Song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5400" dirty="0" smtClean="0"/>
              <a:t>Are Angels Real?</a:t>
            </a:r>
            <a:endParaRPr lang="en-US" sz="54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r>
              <a:rPr lang="en-US" baseline="0" dirty="0" smtClean="0"/>
              <a:t>We have talked about the possibility that some creatures seen in visions are not literal, but represent something else. </a:t>
            </a:r>
          </a:p>
          <a:p>
            <a:r>
              <a:rPr lang="en-US" baseline="0" dirty="0" smtClean="0"/>
              <a:t>Angels are spoken of throughout the Bible, not just in visions.</a:t>
            </a:r>
          </a:p>
          <a:p>
            <a:r>
              <a:rPr lang="en-US" baseline="0" dirty="0" smtClean="0"/>
              <a:t>Jesus even spoke of calling down thousands of Angels.</a:t>
            </a:r>
          </a:p>
          <a:p>
            <a:r>
              <a:rPr lang="en-US" baseline="0" dirty="0" smtClean="0"/>
              <a:t>If Angels are not real then the Bible is seriously flawed.</a:t>
            </a:r>
          </a:p>
          <a:p>
            <a:r>
              <a:rPr lang="en-US" baseline="0" dirty="0" smtClean="0"/>
              <a:t>Yes, absolutely, Angels are real.</a:t>
            </a:r>
          </a:p>
          <a:p>
            <a:r>
              <a:rPr lang="en-US" baseline="0" dirty="0" smtClean="0"/>
              <a:t>If someone means real in the sense of being physical like real money instead of a credit card, then we could agree.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5400" dirty="0" smtClean="0"/>
              <a:t>Are Angels Created or Eternal?</a:t>
            </a:r>
            <a:endParaRPr lang="en-US" sz="54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4800" baseline="0" dirty="0" smtClean="0"/>
              <a:t>Col 1:16-17  For by him all things were created, in heaven and on earth, visible and invisible, whether thrones or dominions or rulers or authorities—all things were created through him and for him.  17  And he is before all things, and in him all things hold together.</a:t>
            </a:r>
            <a:endParaRPr lang="en-US" sz="48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5400" dirty="0" smtClean="0"/>
              <a:t>When Were Angels Created?</a:t>
            </a:r>
            <a:endParaRPr lang="en-US" sz="54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r>
              <a:rPr lang="en-US" baseline="0" dirty="0" smtClean="0"/>
              <a:t>Gen 1:1  In the beginning, God created the heavens and the earth.</a:t>
            </a:r>
          </a:p>
          <a:p>
            <a:r>
              <a:rPr lang="en-US" baseline="0" dirty="0" err="1" smtClean="0"/>
              <a:t>Exo</a:t>
            </a:r>
            <a:r>
              <a:rPr lang="en-US" baseline="0" dirty="0" smtClean="0"/>
              <a:t> 20:11  For in six days the LORD made heaven and earth, the sea, and all that is in them, and rested on the seventh day. Therefore the LORD blessed the Sabbath day and made it holy.</a:t>
            </a:r>
          </a:p>
          <a:p>
            <a:r>
              <a:rPr lang="en-US" baseline="0" dirty="0" smtClean="0"/>
              <a:t>Job 38:4-7  “Where were you when I laid the foundation of the earth? Tell me, if you have understanding.  5  Who determined its measurements—surely you know! Or who stretched the line upon it?  6  On what were its bases sunk, or who laid its cornerstone,  7  when the morning stars sang together and all the sons of God shouted for joy?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TotalTime>
  <Words>1095</Words>
  <Application>Microsoft Office PowerPoint</Application>
  <PresentationFormat>On-screen Show (4:3)</PresentationFormat>
  <Paragraphs>50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The Origin and Nature of Angels</vt:lpstr>
      <vt:lpstr>What Do These Songs Have to Do With a Possible Mistaken Belief about Angels?</vt:lpstr>
      <vt:lpstr>Are Angels Real?</vt:lpstr>
      <vt:lpstr>Slide 5</vt:lpstr>
      <vt:lpstr>Are Angels Created or Eternal?</vt:lpstr>
      <vt:lpstr>Col 1:16-17  For by him all things were created, in heaven and on earth, visible and invisible, whether thrones or dominions or rulers or authorities—all things were created through him and for him.  17  And he is before all things, and in him all things hold together.</vt:lpstr>
      <vt:lpstr>When Were Angels Created?</vt:lpstr>
      <vt:lpstr>Slide 9</vt:lpstr>
      <vt:lpstr>Why Were Angels Created?</vt:lpstr>
      <vt:lpstr>Slide 11</vt:lpstr>
      <vt:lpstr>Slide 12</vt:lpstr>
      <vt:lpstr>How Are Angels Like Us?</vt:lpstr>
      <vt:lpstr>Slide 14</vt:lpstr>
      <vt:lpstr>Slide 15</vt:lpstr>
      <vt:lpstr>How Are Angels Different From Us?</vt:lpstr>
      <vt:lpstr>Slide 17</vt:lpstr>
      <vt:lpstr>Slide 18</vt:lpstr>
      <vt:lpstr>Slide 19</vt:lpstr>
      <vt:lpstr>Slide 20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dc:creator>
  <cp:lastModifiedBy>JP</cp:lastModifiedBy>
  <cp:revision>1</cp:revision>
  <dcterms:created xsi:type="dcterms:W3CDTF">2018-01-31T20:39:15Z</dcterms:created>
  <dcterms:modified xsi:type="dcterms:W3CDTF">2018-02-01T18:04:21Z</dcterms:modified>
</cp:coreProperties>
</file>